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59" r:id="rId6"/>
    <p:sldId id="265" r:id="rId7"/>
    <p:sldId id="260" r:id="rId8"/>
    <p:sldId id="268" r:id="rId9"/>
    <p:sldId id="261" r:id="rId10"/>
    <p:sldId id="262" r:id="rId11"/>
    <p:sldId id="258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guida@mendhamtownship.org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1311-C0C4-CBE3-4677-92319A8C6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999" y="1276763"/>
            <a:ext cx="10572000" cy="2971051"/>
          </a:xfrm>
        </p:spPr>
        <p:txBody>
          <a:bodyPr/>
          <a:lstStyle/>
          <a:p>
            <a:r>
              <a:rPr lang="en-US" dirty="0"/>
              <a:t>Mendham Township</a:t>
            </a:r>
            <a:br>
              <a:rPr lang="en-US" dirty="0"/>
            </a:br>
            <a:r>
              <a:rPr lang="en-US" sz="4800" dirty="0" err="1"/>
              <a:t>Mosle</a:t>
            </a:r>
            <a:r>
              <a:rPr lang="en-US" sz="4800" dirty="0"/>
              <a:t> Field – Site Feasibility Study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C33FD-C6DC-FFB7-64F2-19F33423C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37708"/>
          </a:xfrm>
        </p:spPr>
        <p:txBody>
          <a:bodyPr>
            <a:normAutofit/>
          </a:bodyPr>
          <a:lstStyle/>
          <a:p>
            <a:r>
              <a:rPr lang="en-US" dirty="0"/>
              <a:t>Presented to Mendham Township Committee</a:t>
            </a:r>
          </a:p>
          <a:p>
            <a:r>
              <a:rPr lang="en-US" dirty="0"/>
              <a:t>October 24,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F93EEF-6847-6C6E-E877-906F46E413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760"/>
          <a:stretch/>
        </p:blipFill>
        <p:spPr>
          <a:xfrm>
            <a:off x="9066427" y="688677"/>
            <a:ext cx="2315572" cy="252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9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9AD7-D675-C57B-B1EE-158DDCDD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566E-DA45-46B7-42A6-D62D2AC9F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The main goal of the project is to increase the usability and safety of </a:t>
            </a:r>
            <a:r>
              <a:rPr lang="en-US" sz="2800" b="1" dirty="0" err="1"/>
              <a:t>Mosle</a:t>
            </a:r>
            <a:r>
              <a:rPr lang="en-US" sz="2800" b="1" dirty="0"/>
              <a:t> Field</a:t>
            </a:r>
          </a:p>
          <a:p>
            <a:endParaRPr lang="en-US" sz="2800" b="1" dirty="0"/>
          </a:p>
          <a:p>
            <a:r>
              <a:rPr lang="en-US" dirty="0"/>
              <a:t>PRIORITY #1: This feasibility study’s focus is going to be on lighting the baseball and football fields at </a:t>
            </a:r>
            <a:r>
              <a:rPr lang="en-US" dirty="0" err="1"/>
              <a:t>Mosle</a:t>
            </a:r>
            <a:endParaRPr lang="en-US" dirty="0"/>
          </a:p>
          <a:p>
            <a:r>
              <a:rPr lang="en-US" dirty="0"/>
              <a:t>PRIORITY #2: Explore necessary upgrades (seeding, rolling, irrigation) that need to be made so that IF lights are installed that the fields maximize on use</a:t>
            </a:r>
          </a:p>
          <a:p>
            <a:r>
              <a:rPr lang="en-US" dirty="0"/>
              <a:t>PRIORITY #3: Repositioning of the baseball field to make it playable at sundown</a:t>
            </a:r>
          </a:p>
        </p:txBody>
      </p:sp>
    </p:spTree>
    <p:extLst>
      <p:ext uri="{BB962C8B-B14F-4D97-AF65-F5344CB8AC3E}">
        <p14:creationId xmlns:p14="http://schemas.microsoft.com/office/powerpoint/2010/main" val="55329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843B-4D49-8CA2-6E5D-0EB3C25C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D3B05-4379-5772-8675-2721AC39F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Study for feasibility at </a:t>
            </a:r>
            <a:r>
              <a:rPr lang="en-US" sz="2400" b="1" dirty="0" err="1"/>
              <a:t>Mosle</a:t>
            </a:r>
            <a:r>
              <a:rPr lang="en-US" sz="2400" b="1" dirty="0"/>
              <a:t> Field to include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 First determination that must be made is:</a:t>
            </a:r>
          </a:p>
          <a:p>
            <a:pPr lvl="1"/>
            <a:r>
              <a:rPr lang="en-US" dirty="0"/>
              <a:t>Can we have three independent fields at the complex, or is there only space for two</a:t>
            </a:r>
          </a:p>
          <a:p>
            <a:pPr marL="0" indent="0">
              <a:buNone/>
            </a:pPr>
            <a:r>
              <a:rPr lang="en-US" dirty="0"/>
              <a:t>2. Once this determination is made, French &amp; Perello can complete a Site Assessment and Feasibility Study of lights</a:t>
            </a:r>
          </a:p>
          <a:p>
            <a:pPr lvl="1"/>
            <a:r>
              <a:rPr lang="en-US" dirty="0"/>
              <a:t>Field Lights</a:t>
            </a:r>
          </a:p>
          <a:p>
            <a:pPr lvl="1"/>
            <a:r>
              <a:rPr lang="en-US" dirty="0"/>
              <a:t>Parking Lot Lights</a:t>
            </a:r>
          </a:p>
          <a:p>
            <a:pPr lvl="1"/>
            <a:r>
              <a:rPr lang="en-US" dirty="0"/>
              <a:t>Landscape work that needs to be done on the existing fields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Recommendations of additional items to study from stakeholders:</a:t>
            </a:r>
          </a:p>
          <a:p>
            <a:pPr marL="0" indent="0">
              <a:buNone/>
            </a:pPr>
            <a:r>
              <a:rPr lang="en-US" dirty="0"/>
              <a:t>b) Lights and Turf </a:t>
            </a:r>
            <a:r>
              <a:rPr lang="en-US" b="1" dirty="0"/>
              <a:t>or</a:t>
            </a:r>
            <a:r>
              <a:rPr lang="en-US" dirty="0"/>
              <a:t>  (c) Lights and Turf, along with exploring the possibility to develop site plan with other amenities which may include a dog park, basketball courts, batting cages, etc. </a:t>
            </a:r>
          </a:p>
        </p:txBody>
      </p:sp>
    </p:spTree>
    <p:extLst>
      <p:ext uri="{BB962C8B-B14F-4D97-AF65-F5344CB8AC3E}">
        <p14:creationId xmlns:p14="http://schemas.microsoft.com/office/powerpoint/2010/main" val="883362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843B-4D49-8CA2-6E5D-0EB3C25C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D3B05-4379-5772-8675-2721AC39F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November-January – Completion of Site Assessment</a:t>
            </a:r>
          </a:p>
          <a:p>
            <a:r>
              <a:rPr lang="en-US" dirty="0"/>
              <a:t>January/February – Presentation of Site Assessment to Township Committee</a:t>
            </a:r>
          </a:p>
          <a:p>
            <a:r>
              <a:rPr lang="en-US" dirty="0"/>
              <a:t>February/March – Development of Site Concept Plan (should approval be given)</a:t>
            </a:r>
          </a:p>
          <a:p>
            <a:r>
              <a:rPr lang="en-US" dirty="0"/>
              <a:t>March/April – Inclusion of Site Concept Plan in Budget Proposal to go to Township Committee and Finance Committee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/>
              <a:t>IF APPROVED IN BUDGET:</a:t>
            </a:r>
          </a:p>
          <a:p>
            <a:r>
              <a:rPr lang="en-US" dirty="0"/>
              <a:t>May/June/July (dependent on budget adoption) – bid project</a:t>
            </a:r>
          </a:p>
          <a:p>
            <a:r>
              <a:rPr lang="en-US" dirty="0"/>
              <a:t>Possible construction in July/August/September for fall completion</a:t>
            </a:r>
          </a:p>
        </p:txBody>
      </p:sp>
    </p:spTree>
    <p:extLst>
      <p:ext uri="{BB962C8B-B14F-4D97-AF65-F5344CB8AC3E}">
        <p14:creationId xmlns:p14="http://schemas.microsoft.com/office/powerpoint/2010/main" val="4241332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843B-4D49-8CA2-6E5D-0EB3C25C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D3B05-4379-5772-8675-2721AC39F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discussions, should lights and turf be installed, the idea of rental or field user fees will be explored and all sports leagues are amenable</a:t>
            </a:r>
          </a:p>
          <a:p>
            <a:pPr lvl="1"/>
            <a:r>
              <a:rPr lang="en-US" dirty="0"/>
              <a:t>This will create a fund that will be able to have funds set aside for future light and/or turf replacements or repairs</a:t>
            </a:r>
          </a:p>
          <a:p>
            <a:pPr lvl="1"/>
            <a:r>
              <a:rPr lang="en-US" dirty="0"/>
              <a:t>If lights, will likely only be able to charge a rental fee for groups at night</a:t>
            </a:r>
          </a:p>
          <a:p>
            <a:pPr lvl="1"/>
            <a:r>
              <a:rPr lang="en-US" dirty="0"/>
              <a:t>If lights and turf, field user fees be more attainable</a:t>
            </a:r>
          </a:p>
        </p:txBody>
      </p:sp>
    </p:spTree>
    <p:extLst>
      <p:ext uri="{BB962C8B-B14F-4D97-AF65-F5344CB8AC3E}">
        <p14:creationId xmlns:p14="http://schemas.microsoft.com/office/powerpoint/2010/main" val="251948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843B-4D49-8CA2-6E5D-0EB3C25C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14E88-7751-D5D0-19C9-07733A1A72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Contact David Guida, Recreation Director</a:t>
            </a:r>
          </a:p>
          <a:p>
            <a:r>
              <a:rPr lang="en-US" dirty="0">
                <a:hlinkClick r:id="rId2"/>
              </a:rPr>
              <a:t>dguida@mendhamtownship.org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04B1B8-D95C-A5AD-823C-796AEE200D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5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1311-C0C4-CBE3-4677-92319A8C6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999" y="1276763"/>
            <a:ext cx="10572000" cy="2971051"/>
          </a:xfrm>
        </p:spPr>
        <p:txBody>
          <a:bodyPr/>
          <a:lstStyle/>
          <a:p>
            <a:r>
              <a:rPr lang="en-US" sz="3600" dirty="0"/>
              <a:t>Primary Goal:</a:t>
            </a:r>
            <a:br>
              <a:rPr lang="en-US" sz="3600" dirty="0"/>
            </a:br>
            <a:br>
              <a:rPr lang="en-US" sz="3600" dirty="0"/>
            </a:br>
            <a:r>
              <a:rPr lang="en-US" sz="3600" b="0" dirty="0"/>
              <a:t>Coordinate Mendham Township and youth sport programs for improved recreational facilities to support local year-round sports programs for residents and neighboring towns.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C33FD-C6DC-FFB7-64F2-19F33423C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37708"/>
          </a:xfrm>
        </p:spPr>
        <p:txBody>
          <a:bodyPr>
            <a:normAutofit/>
          </a:bodyPr>
          <a:lstStyle/>
          <a:p>
            <a:r>
              <a:rPr lang="en-US" dirty="0"/>
              <a:t>Shared goal from Mendham Recreation Advisory Committee, Twin </a:t>
            </a:r>
            <a:r>
              <a:rPr lang="en-US" dirty="0" err="1"/>
              <a:t>Boro</a:t>
            </a:r>
            <a:r>
              <a:rPr lang="en-US" dirty="0"/>
              <a:t> Bears, Mendham Chester Baseball/Softball, West Morris Soccer Club and Chester Mendham Lacrosse</a:t>
            </a:r>
          </a:p>
        </p:txBody>
      </p:sp>
    </p:spTree>
    <p:extLst>
      <p:ext uri="{BB962C8B-B14F-4D97-AF65-F5344CB8AC3E}">
        <p14:creationId xmlns:p14="http://schemas.microsoft.com/office/powerpoint/2010/main" val="13065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1311-C0C4-CBE3-4677-92319A8C6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61" y="1226659"/>
            <a:ext cx="10572000" cy="2971051"/>
          </a:xfrm>
        </p:spPr>
        <p:txBody>
          <a:bodyPr/>
          <a:lstStyle/>
          <a:p>
            <a:r>
              <a:rPr lang="en-US" sz="3600" dirty="0"/>
              <a:t>Request to Mendham Township Committee </a:t>
            </a:r>
            <a:br>
              <a:rPr lang="en-US" sz="3600" dirty="0"/>
            </a:br>
            <a:br>
              <a:rPr lang="en-US" sz="3600" dirty="0"/>
            </a:br>
            <a:r>
              <a:rPr lang="en-US" sz="2800" b="0" dirty="0"/>
              <a:t>The Mendham Township Recreation Advisory Committee and local youth sports programs request feasibility study to improve </a:t>
            </a:r>
            <a:r>
              <a:rPr lang="en-US" sz="2800" b="0" dirty="0" err="1"/>
              <a:t>Mosle</a:t>
            </a:r>
            <a:r>
              <a:rPr lang="en-US" sz="2800" b="0" dirty="0"/>
              <a:t> Field recreational facility for year-round sports programs.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98200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9AD7-D675-C57B-B1EE-158DDCDD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566E-DA45-46B7-42A6-D62D2AC9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/>
          <a:lstStyle/>
          <a:p>
            <a:r>
              <a:rPr lang="en-US" dirty="0"/>
              <a:t>2021 Budget Development: Discussions begin at Board Level and with sports clubs surrounding needs</a:t>
            </a:r>
          </a:p>
          <a:p>
            <a:r>
              <a:rPr lang="en-US" dirty="0"/>
              <a:t>February 2022: Meeting with Local Sports organizations with request for Turf/Lights in Township</a:t>
            </a:r>
          </a:p>
          <a:p>
            <a:r>
              <a:rPr lang="en-US" dirty="0"/>
              <a:t>March 2022: Budget Proposal for Feasibility Study on lights to accommodate potential future turf.</a:t>
            </a:r>
          </a:p>
          <a:p>
            <a:r>
              <a:rPr lang="en-US" dirty="0"/>
              <a:t>Pause on plans due to possible plans in other local municipalities</a:t>
            </a:r>
          </a:p>
          <a:p>
            <a:r>
              <a:rPr lang="en-US" dirty="0"/>
              <a:t>September 2022: Meeting with sports leagues expressing the desire to move forward with plans at </a:t>
            </a:r>
            <a:r>
              <a:rPr lang="en-US" dirty="0" err="1"/>
              <a:t>Mosle</a:t>
            </a:r>
            <a:endParaRPr lang="en-US" dirty="0"/>
          </a:p>
          <a:p>
            <a:pPr lvl="1"/>
            <a:r>
              <a:rPr lang="en-US" dirty="0"/>
              <a:t>Subsequent individual meeting/calls with all local sports organizations to gather list of needs for project</a:t>
            </a:r>
          </a:p>
          <a:p>
            <a:r>
              <a:rPr lang="en-US" dirty="0"/>
              <a:t>October 2022: Proposal brought to Recreation Committee with additional details added</a:t>
            </a:r>
          </a:p>
        </p:txBody>
      </p:sp>
    </p:spTree>
    <p:extLst>
      <p:ext uri="{BB962C8B-B14F-4D97-AF65-F5344CB8AC3E}">
        <p14:creationId xmlns:p14="http://schemas.microsoft.com/office/powerpoint/2010/main" val="250762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9AD7-D675-C57B-B1EE-158DDCDD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566E-DA45-46B7-42A6-D62D2AC9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/>
          <a:lstStyle/>
          <a:p>
            <a:r>
              <a:rPr lang="en-US" b="1" dirty="0" err="1"/>
              <a:t>Mosle</a:t>
            </a:r>
            <a:r>
              <a:rPr lang="en-US" b="1" dirty="0"/>
              <a:t> Field was selected as the most appropriate filed in the Township to explore</a:t>
            </a:r>
          </a:p>
          <a:p>
            <a:endParaRPr lang="en-US" dirty="0"/>
          </a:p>
          <a:p>
            <a:r>
              <a:rPr lang="en-US" dirty="0"/>
              <a:t>India Brook – Currently one soccer field and has irrigation issues</a:t>
            </a:r>
          </a:p>
          <a:p>
            <a:r>
              <a:rPr lang="en-US" dirty="0"/>
              <a:t>Brookside Field – Township does not own, currently only baseball fields</a:t>
            </a:r>
          </a:p>
          <a:p>
            <a:r>
              <a:rPr lang="en-US" dirty="0" err="1"/>
              <a:t>Wysong</a:t>
            </a:r>
            <a:r>
              <a:rPr lang="en-US" dirty="0"/>
              <a:t>/Meadowood/Mount Pleasant – Do not have an appropriate footprint for development for multiple sports usage</a:t>
            </a:r>
          </a:p>
          <a:p>
            <a:endParaRPr lang="en-US" dirty="0"/>
          </a:p>
          <a:p>
            <a:r>
              <a:rPr lang="en-US" dirty="0"/>
              <a:t>Ralston – Most likely second choice for development as it is a central location. However, existing parking issues and neighborhood</a:t>
            </a:r>
          </a:p>
        </p:txBody>
      </p:sp>
    </p:spTree>
    <p:extLst>
      <p:ext uri="{BB962C8B-B14F-4D97-AF65-F5344CB8AC3E}">
        <p14:creationId xmlns:p14="http://schemas.microsoft.com/office/powerpoint/2010/main" val="348423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843B-4D49-8CA2-6E5D-0EB3C25C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Mosle</a:t>
            </a:r>
            <a:r>
              <a:rPr lang="en-US" dirty="0"/>
              <a:t> Site Selection – Concerns &amp;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D3B05-4379-5772-8675-2721AC39F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76" y="2307455"/>
            <a:ext cx="10554574" cy="4406496"/>
          </a:xfrm>
        </p:spPr>
        <p:txBody>
          <a:bodyPr>
            <a:normAutofit/>
          </a:bodyPr>
          <a:lstStyle/>
          <a:p>
            <a:r>
              <a:rPr lang="en-US" b="1" dirty="0"/>
              <a:t>Traffic Increase to Neighborhood</a:t>
            </a:r>
          </a:p>
          <a:p>
            <a:pPr lvl="1"/>
            <a:r>
              <a:rPr lang="en-US" dirty="0"/>
              <a:t>When considering moving forward with any plan, we will need to also consider a traffic study </a:t>
            </a:r>
          </a:p>
          <a:p>
            <a:r>
              <a:rPr lang="en-US" b="1" dirty="0"/>
              <a:t>Lights </a:t>
            </a:r>
          </a:p>
          <a:p>
            <a:pPr lvl="1"/>
            <a:r>
              <a:rPr lang="en-US" dirty="0"/>
              <a:t>Portable lights are currently used there already, there is a degree of familiarity in neighborhood</a:t>
            </a:r>
          </a:p>
          <a:p>
            <a:r>
              <a:rPr lang="en-US" b="1" dirty="0"/>
              <a:t>Current Footprint</a:t>
            </a:r>
          </a:p>
          <a:p>
            <a:pPr lvl="1"/>
            <a:r>
              <a:rPr lang="en-US" dirty="0"/>
              <a:t>Footprint is ripe for development. Currently has ample parking, a baseball/softball field, soccer/lacrosse field and a football field</a:t>
            </a:r>
          </a:p>
          <a:p>
            <a:r>
              <a:rPr lang="en-US" b="1" dirty="0" err="1"/>
              <a:t>Mosle</a:t>
            </a:r>
            <a:r>
              <a:rPr lang="en-US" b="1" dirty="0"/>
              <a:t> Master Plan at time of purchase</a:t>
            </a:r>
          </a:p>
          <a:p>
            <a:pPr lvl="1"/>
            <a:r>
              <a:rPr lang="en-US" dirty="0"/>
              <a:t>There is the possibility to use Green Acres funds for development </a:t>
            </a:r>
          </a:p>
        </p:txBody>
      </p:sp>
    </p:spTree>
    <p:extLst>
      <p:ext uri="{BB962C8B-B14F-4D97-AF65-F5344CB8AC3E}">
        <p14:creationId xmlns:p14="http://schemas.microsoft.com/office/powerpoint/2010/main" val="233364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9AD7-D675-C57B-B1EE-158DDCDD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Leagues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566E-DA45-46B7-42A6-D62D2AC9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58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Field Usage by League in Mendham Township</a:t>
            </a:r>
          </a:p>
          <a:p>
            <a:pPr lvl="1"/>
            <a:r>
              <a:rPr lang="en-US" dirty="0"/>
              <a:t>Baseball and Softball – Spring, Summer and Fall</a:t>
            </a:r>
          </a:p>
          <a:p>
            <a:pPr lvl="1"/>
            <a:r>
              <a:rPr lang="en-US" dirty="0"/>
              <a:t>Football – Summer and Fall</a:t>
            </a:r>
          </a:p>
          <a:p>
            <a:pPr lvl="1"/>
            <a:r>
              <a:rPr lang="en-US" dirty="0"/>
              <a:t>Lacrosse – Spring and Summer</a:t>
            </a:r>
          </a:p>
          <a:p>
            <a:pPr lvl="1"/>
            <a:r>
              <a:rPr lang="en-US" dirty="0"/>
              <a:t>Soccer – Spring Summer and Fall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b="1" dirty="0"/>
              <a:t>By The Numbers:</a:t>
            </a:r>
          </a:p>
          <a:p>
            <a:pPr marL="57150" indent="0">
              <a:buNone/>
            </a:pPr>
            <a:r>
              <a:rPr lang="en-US" dirty="0"/>
              <a:t>Twin </a:t>
            </a:r>
            <a:r>
              <a:rPr lang="en-US" dirty="0" err="1"/>
              <a:t>Boro</a:t>
            </a:r>
            <a:r>
              <a:rPr lang="en-US" dirty="0"/>
              <a:t> Bears - 252 Football &amp; 143 Cheer</a:t>
            </a:r>
          </a:p>
          <a:p>
            <a:pPr marL="57150" indent="0">
              <a:buNone/>
            </a:pPr>
            <a:r>
              <a:rPr lang="en-US" dirty="0"/>
              <a:t>Chester Mendham Baseball and Softball – 424 Baseball &amp; 156 Softball</a:t>
            </a:r>
          </a:p>
          <a:p>
            <a:pPr marL="57150" indent="0">
              <a:buNone/>
            </a:pPr>
            <a:r>
              <a:rPr lang="en-US" dirty="0"/>
              <a:t>Chester Mendham Lacrosse – 193 Boys LAX &amp; 225 Girls LAX</a:t>
            </a:r>
          </a:p>
          <a:p>
            <a:pPr marL="57150" indent="0">
              <a:buNone/>
            </a:pPr>
            <a:r>
              <a:rPr lang="en-US" dirty="0"/>
              <a:t>West Morris Soccer Club – 230 (Spring) &amp; 486 (Fall)</a:t>
            </a:r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dirty="0"/>
              <a:t>35% Mendham Township    -    30 % Mendham Borough    -   35% </a:t>
            </a:r>
            <a:r>
              <a:rPr lang="en-US" dirty="0" err="1"/>
              <a:t>Chesters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2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9AD7-D675-C57B-B1EE-158DDCDD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Leagues/Rec Committee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566E-DA45-46B7-42A6-D62D2AC9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Current Obstacles highlighted by Sports Leagues</a:t>
            </a:r>
          </a:p>
          <a:p>
            <a:pPr lvl="1"/>
            <a:r>
              <a:rPr lang="en-US" dirty="0"/>
              <a:t>Limited Youth recreational facilities and fields</a:t>
            </a:r>
          </a:p>
          <a:p>
            <a:pPr lvl="1"/>
            <a:r>
              <a:rPr lang="en-US" dirty="0"/>
              <a:t>Zero lighted youth recreation facilities</a:t>
            </a:r>
          </a:p>
          <a:p>
            <a:pPr lvl="1"/>
            <a:r>
              <a:rPr lang="en-US" dirty="0"/>
              <a:t>Zero sanctioned football fields in Mendham Township that can be used for games</a:t>
            </a:r>
          </a:p>
          <a:p>
            <a:r>
              <a:rPr lang="en-US" dirty="0"/>
              <a:t>Baseball field would need to be repositioned to be usable at sundown</a:t>
            </a:r>
          </a:p>
          <a:p>
            <a:r>
              <a:rPr lang="en-US" dirty="0"/>
              <a:t>Currently there are existing safety concerns in the parking lot, need parking lighting and lot flow development </a:t>
            </a:r>
          </a:p>
          <a:p>
            <a:pPr lvl="1"/>
            <a:r>
              <a:rPr lang="en-US" dirty="0"/>
              <a:t>Includes the handicap access road safety concerns</a:t>
            </a:r>
          </a:p>
          <a:p>
            <a:r>
              <a:rPr lang="en-US" dirty="0"/>
              <a:t>Park of the plan should look at irrigation upgrades to the fields </a:t>
            </a:r>
          </a:p>
          <a:p>
            <a:r>
              <a:rPr lang="en-US" dirty="0"/>
              <a:t>If we are developing this site, we should also be looking at the past ideas that have been brought to the Recreation Committee – basketball court and dog park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All stake holders do agree that lights are the top priority </a:t>
            </a:r>
          </a:p>
        </p:txBody>
      </p:sp>
    </p:spTree>
    <p:extLst>
      <p:ext uri="{BB962C8B-B14F-4D97-AF65-F5344CB8AC3E}">
        <p14:creationId xmlns:p14="http://schemas.microsoft.com/office/powerpoint/2010/main" val="5905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9A63-9AAF-F7F9-A16B-38B2FAED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Budget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101B-4CF8-B7D6-AE7E-9156078D3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Ordinance 09-2022 Approved:</a:t>
            </a:r>
          </a:p>
          <a:p>
            <a:r>
              <a:rPr lang="en-US" i="1" dirty="0"/>
              <a:t>Recreation improvements consisting of the major repair or replacement of fencing and other improvements at Brookside Beach, acquisition and installation of park furnishings, improvement of pickleball/tennis courts at Mt. Pleasant Park and a lighting study for </a:t>
            </a:r>
            <a:r>
              <a:rPr lang="en-US" i="1" dirty="0" err="1"/>
              <a:t>Mosle</a:t>
            </a:r>
            <a:r>
              <a:rPr lang="en-US" i="1" dirty="0"/>
              <a:t> Field to accommodate the proposed turf field </a:t>
            </a:r>
          </a:p>
        </p:txBody>
      </p:sp>
    </p:spTree>
    <p:extLst>
      <p:ext uri="{BB962C8B-B14F-4D97-AF65-F5344CB8AC3E}">
        <p14:creationId xmlns:p14="http://schemas.microsoft.com/office/powerpoint/2010/main" val="1022200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166</TotalTime>
  <Words>1048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Mendham Township Mosle Field – Site Feasibility Study</vt:lpstr>
      <vt:lpstr>Primary Goal:  Coordinate Mendham Township and youth sport programs for improved recreational facilities to support local year-round sports programs for residents and neighboring towns.</vt:lpstr>
      <vt:lpstr>Request to Mendham Township Committee   The Mendham Township Recreation Advisory Committee and local youth sports programs request feasibility study to improve Mosle Field recreational facility for year-round sports programs.</vt:lpstr>
      <vt:lpstr>History</vt:lpstr>
      <vt:lpstr>Site Selection</vt:lpstr>
      <vt:lpstr>Mosle Site Selection – Concerns &amp; Advantages</vt:lpstr>
      <vt:lpstr>Sports Leagues</vt:lpstr>
      <vt:lpstr>Sports Leagues/Rec Committee Requests</vt:lpstr>
      <vt:lpstr>2022 Budget Request</vt:lpstr>
      <vt:lpstr>Study Focus</vt:lpstr>
      <vt:lpstr>Where are we now?</vt:lpstr>
      <vt:lpstr>Future Timeline</vt:lpstr>
      <vt:lpstr>Other Items of Note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Mendham Township Mosle Field – Site Plan Study</dc:title>
  <dc:creator>mendham coa</dc:creator>
  <cp:lastModifiedBy>Mendham Township Clerk</cp:lastModifiedBy>
  <cp:revision>4</cp:revision>
  <dcterms:created xsi:type="dcterms:W3CDTF">2022-10-22T17:41:49Z</dcterms:created>
  <dcterms:modified xsi:type="dcterms:W3CDTF">2022-10-24T21:59:28Z</dcterms:modified>
</cp:coreProperties>
</file>